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67" d="100"/>
          <a:sy n="67" d="100"/>
        </p:scale>
        <p:origin x="928" y="44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0.24</c:v>
                </c:pt>
                <c:pt idx="2">
                  <c:v>0.48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0.39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0.53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0.49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0.38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0.28999999999999998</c:v>
                </c:pt>
                <c:pt idx="2">
                  <c:v>0.43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0.18</c:v>
                </c:pt>
                <c:pt idx="2">
                  <c:v>0.72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0.18</c:v>
                </c:pt>
                <c:pt idx="1">
                  <c:v>0.11</c:v>
                </c:pt>
                <c:pt idx="2">
                  <c:v>0.36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0.25</c:v>
                </c:pt>
                <c:pt idx="1">
                  <c:v>0.48</c:v>
                </c:pt>
                <c:pt idx="2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0.67</c:v>
                </c:pt>
                <c:pt idx="1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0.28999999999999998</c:v>
                </c:pt>
                <c:pt idx="2">
                  <c:v>0.43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0.49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0.45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806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8069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Clover Group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Darnall Primary Care Ctr, 290 Main Road, Darnall, Sheffield S9 4QH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718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C88069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https://gp-patient.co.uk/PatientExperiences?practicecode=C88069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Clover Group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28%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28%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52%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57%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Clover Group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Darnall Primary Care Ctr, 290 Main Road, Darnall, Sheffield S9 4QH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C88069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718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https://gp-patient.co.uk/PatientExperiences?practicecode=C88069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Clover Group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57%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604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HOBSON, Andrew (PRIMARY CARE SHEFFIELD LTD)</cp:lastModifiedBy>
  <cp:revision>235</cp:revision>
  <dcterms:created xsi:type="dcterms:W3CDTF">2022-02-15T10:00:54Z</dcterms:created>
  <dcterms:modified xsi:type="dcterms:W3CDTF">2024-07-30T11:22:16Z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